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ПОЧУ «Ярославский техникум управления»</a:t>
            </a:r>
            <a:b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Презентация к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курсовой работе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дисциплине:</a:t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«_____________________»</a:t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тему:</a:t>
            </a:r>
            <a:b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«______________________________»</a:t>
            </a: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</a:t>
            </a:r>
            <a:b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 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7772400" cy="2667000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</a:t>
            </a:r>
          </a:p>
          <a:p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</a:p>
          <a:p>
            <a:endParaRPr lang="ru-RU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  <a:r>
              <a:rPr lang="en-US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Выполнил(а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b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</a:t>
            </a:r>
            <a:r>
              <a:rPr lang="en-US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тудент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гр.: </a:t>
            </a:r>
            <a:r>
              <a:rPr lang="ru-RU" sz="7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- 31</a:t>
            </a:r>
            <a:b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________________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(ФИО)</a:t>
            </a:r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7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г.  Ярославль, </a:t>
            </a:r>
            <a:r>
              <a:rPr lang="ru-RU" sz="7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7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___год </a:t>
            </a:r>
            <a:endParaRPr lang="ru-RU" sz="7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6</Words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ПОЧУ «Ярославский техникум управления»        Презентация к  курсовой работе по дисциплине: «_____________________» на тему: «______________________________»                                                                                                        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                                     ПОЧУ «Ярославский техникум управления»       Курсовая работа по дисциплине: «_____________________» на тему: «______________________________»                                                                                                           </dc:title>
  <cp:lastModifiedBy>User</cp:lastModifiedBy>
  <cp:revision>15</cp:revision>
  <dcterms:modified xsi:type="dcterms:W3CDTF">2017-05-11T08:52:56Z</dcterms:modified>
</cp:coreProperties>
</file>